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830fe10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830fe10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6830fe10c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6830fe10c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6830fe10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6830fe10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6830fe10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6830fe10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6830fe10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6830fe10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6830fe1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6830fe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830fe1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830fe1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6830fe1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6830fe1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6830fe1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6830fe1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6830fe10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6830fe10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6830fe10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6830fe10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830fe10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6830fe10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6830fe10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6830fe10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oes-r.gov/featureStories/monitoringHurricanes.htm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epa.gov/climate-indicators/climate-change-indicators-sea-level" TargetMode="External"/><Relationship Id="rId4" Type="http://schemas.openxmlformats.org/officeDocument/2006/relationships/hyperlink" Target="https://www.epa.gov/climate-indicators/climate-change-indicators-sea-surface-temperature" TargetMode="External"/><Relationship Id="rId5" Type="http://schemas.openxmlformats.org/officeDocument/2006/relationships/hyperlink" Target="https://www.aoml.noaa.gov/hrd/hurdat/comparison_table.html" TargetMode="External"/><Relationship Id="rId6" Type="http://schemas.openxmlformats.org/officeDocument/2006/relationships/hyperlink" Target="https://www.epa.gov/climate-indicators/climate-change-indicators-us-and-global-temperature" TargetMode="External"/><Relationship Id="rId7" Type="http://schemas.openxmlformats.org/officeDocument/2006/relationships/hyperlink" Target="https://www.epa.gov/climate-indicators/climate-change-indicators-tropical-cyclone-activity" TargetMode="External"/><Relationship Id="rId8" Type="http://schemas.openxmlformats.org/officeDocument/2006/relationships/hyperlink" Target="https://www.goes-r.gov/featureStories/monitoringHurricanes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Effect of The Earth’s Temperature on Cyclonic Storms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 Haque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The intensity of the tropical cyclones are expected to increase globally, with a greater amount of these hurricanes reaching category 4 or 5, The Power Dissipation Index tracks measurements of wind speed with an emphasis on Storm Intensity. The number of Hurricanes have increased at the start of the century</a:t>
            </a:r>
            <a:endParaRPr sz="16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5" y="1880950"/>
            <a:ext cx="4115023" cy="29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375" y="1880950"/>
            <a:ext cx="4519475" cy="29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recount: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Warmer Temperature Lead to Stronger Hurricanes, Sea Surface Temperature can tell us how strong a hurricane can get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Sea Level Rises causes Stronger Storm Surges which can lead to increased storm rates and lead to more hurricane frequencies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Number of Hurricanes have increased at the turn of the century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Intensity of Global Hurricanes are expected to rise globally, with a greater proportion of hurricanes reaching category 4 or 5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The Power Dissipation Index measures an increase of hurricane intensity with category 4 or 5 hurricanes on the rise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187000" y="44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https://www.goes-r.gov/featureStories/monitoringHurricanes.html</a:t>
            </a:r>
            <a:r>
              <a:rPr lang="en" sz="1600">
                <a:solidFill>
                  <a:schemeClr val="dk2"/>
                </a:solidFill>
              </a:rPr>
              <a:t>  (Picture From Article.) 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4544450" y="1152475"/>
            <a:ext cx="42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global map showcasing sea levels in 2017 are higher (blue) or lower (red) than the 1993-2017 average. In 2017 global sea levels was three inches higher than the 1993 average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25" y="530200"/>
            <a:ext cx="4287850" cy="35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have sourced my data from The US government EPA website which tracks all indicators of Climate Change </a:t>
            </a:r>
            <a:r>
              <a:rPr lang="en" sz="1600"/>
              <a:t>and the Hurricane Research Division.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https://www.epa.gov/climate-indicators/climate-change-indicators-sea-level</a:t>
            </a:r>
            <a:r>
              <a:rPr lang="en" sz="1600"/>
              <a:t> (Sea Level)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https://www.epa.gov/climate-indicators/climate-change-indicators-sea-surface-temperature</a:t>
            </a:r>
            <a:r>
              <a:rPr lang="en" sz="1600"/>
              <a:t> (Sea Surface Temperature)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https://www.aoml.noaa.gov/hrd/hurdat/comparison_table.html</a:t>
            </a:r>
            <a:r>
              <a:rPr lang="en" sz="1600"/>
              <a:t> (Hurricane Tracking Data)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https://www.epa.gov/climate-indicators/climate-change-indicators-us-and-global-temperature</a:t>
            </a:r>
            <a:r>
              <a:rPr lang="en" sz="1600"/>
              <a:t> (Global Temperature)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https://www.epa.gov/climate-indicators/climate-change-indicators-tropical-cyclone-activity</a:t>
            </a:r>
            <a:r>
              <a:rPr lang="en" sz="1600"/>
              <a:t> (Power Dissipation Index Activity..) 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https://www.goes-r.gov/featureStories/monitoringHurricanes.html</a:t>
            </a:r>
            <a:r>
              <a:rPr lang="en" sz="1600"/>
              <a:t> (NASA article on Hurricanes for Information) 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75331"/>
            <a:ext cx="8832302" cy="496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248" y="2033498"/>
            <a:ext cx="1727975" cy="17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134000" y="1152475"/>
            <a:ext cx="46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Rising Average Global Temperature is associated with widespread changes in the weather patterns.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Studies shows that events like </a:t>
            </a:r>
            <a:r>
              <a:rPr lang="en"/>
              <a:t>heat waves and large storms are likely to become more frequent and intense with human induced climate change 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98450" y="2538650"/>
            <a:ext cx="4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75" y="1104875"/>
            <a:ext cx="2586536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200" y="58875"/>
            <a:ext cx="1350068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	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482400" y="1152475"/>
            <a:ext cx="334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-Long terms changes in climate can directly or indirectly affect many aspects of society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-Warmer weathers can increase the costs of air conditioning bills and promote the spread of certain diseases like </a:t>
            </a:r>
            <a:r>
              <a:rPr lang="en"/>
              <a:t>Lyme</a:t>
            </a:r>
            <a:r>
              <a:rPr lang="en"/>
              <a:t> disease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Frequent and Intense Heat events can cause events like widespread wildfires to rising flood levels that can increase the risk of </a:t>
            </a:r>
            <a:r>
              <a:rPr lang="en"/>
              <a:t>catastrophic</a:t>
            </a:r>
            <a:r>
              <a:rPr lang="en"/>
              <a:t> flooding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3" y="1082700"/>
            <a:ext cx="499995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Cyclonic Storms Background: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120400" y="1152475"/>
            <a:ext cx="471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Hurricanes, Tropical Storms and other Rotating Storms fall into a general category called cyclones</a:t>
            </a:r>
            <a:endParaRPr sz="22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The effects of cyclones on society are tremendous ,at sea, storms disrupt and endanger shipping traffic, on land they can cause severe property damages, loss of life and flooding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0" y="1455275"/>
            <a:ext cx="3970748" cy="29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25" y="604850"/>
            <a:ext cx="6893726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Pics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50" y="1333625"/>
            <a:ext cx="3432675" cy="2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300" y="1017725"/>
            <a:ext cx="5313249" cy="354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Climate Change on Cyclones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Climate change is expected to affect cyclones by increasing temperature which is a key factor in the creation of cyclone formation and behavior </a:t>
            </a:r>
            <a:endParaRPr sz="17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1700"/>
              <a:t>A warming climate is expected to impact sea level rise, storm surge and tropical </a:t>
            </a:r>
            <a:r>
              <a:rPr lang="en" sz="1700"/>
              <a:t>cyclone</a:t>
            </a:r>
            <a:r>
              <a:rPr lang="en" sz="1700"/>
              <a:t> intensity  </a:t>
            </a:r>
            <a:endParaRPr b="1" sz="16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1700"/>
              <a:t>The U.S Global Change Research Program projects that tropical cyclones will become more intense over the course of the 21st century with higher wind speeds and intense storms</a:t>
            </a:r>
            <a:r>
              <a:rPr lang="en" sz="2400"/>
              <a:t> </a:t>
            </a:r>
            <a:endParaRPr sz="2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Source: https://www.goes-r.gov/featureStories/monitoringHurricanes.html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505850"/>
            <a:ext cx="85206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Warmer air creates warmer sea surface temperatures, which provide more energy for storms to strengthen. Sea Surface Temperature can indicate how strong a hurricane can become</a:t>
            </a:r>
            <a:endParaRPr sz="21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2575"/>
            <a:ext cx="4478125" cy="31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25" y="1482575"/>
            <a:ext cx="4267200" cy="31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Sea level rise is expected to cause higher storm surge levels when a tropical cyclone does occur, and tropical cyclone rainfall rates will likely increase.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00" y="1083500"/>
            <a:ext cx="67248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